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3"/>
  </p:notesMasterIdLst>
  <p:handoutMasterIdLst>
    <p:handoutMasterId r:id="rId14"/>
  </p:handoutMasterIdLst>
  <p:sldIdLst>
    <p:sldId id="351" r:id="rId6"/>
    <p:sldId id="271" r:id="rId7"/>
    <p:sldId id="352" r:id="rId8"/>
    <p:sldId id="353" r:id="rId9"/>
    <p:sldId id="354" r:id="rId10"/>
    <p:sldId id="355" r:id="rId11"/>
    <p:sldId id="35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863" autoAdjust="0"/>
  </p:normalViewPr>
  <p:slideViewPr>
    <p:cSldViewPr snapToGrid="0">
      <p:cViewPr varScale="1">
        <p:scale>
          <a:sx n="52" d="100"/>
          <a:sy n="52" d="100"/>
        </p:scale>
        <p:origin x="171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2" y="4685796"/>
            <a:ext cx="7053942" cy="174201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Getting Started for Employees </a:t>
            </a:r>
          </a:p>
          <a:p>
            <a:r>
              <a:rPr lang="en-US" sz="4000" b="1" dirty="0" smtClean="0">
                <a:solidFill>
                  <a:srgbClr val="FFFFFF"/>
                </a:solidFill>
              </a:rPr>
              <a:t>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Employees cannot directly upload their resume to Workday.  You can, however, enter the information from your resume into the Profile section of Workday.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for  Employees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CMSD is not using Social Networking (i.e. Facebook, Twitter, LinkedIn etc.) from Workday due to data security concerns.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for  Employees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Feedback feature is not available.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for  Employees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4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That’s it!  As summary, at CMSD:</a:t>
            </a:r>
          </a:p>
          <a:p>
            <a:pPr>
              <a:buFont typeface="+mj-lt"/>
              <a:buAutoNum type="arabicPeriod"/>
            </a:pPr>
            <a:r>
              <a:rPr lang="en-US" dirty="0"/>
              <a:t>Employees cannot directly upload their resume to Workday.  You can, however, enter the information from your resume into the Profile section of Workday. 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/>
              <a:t>CMSD is not using Social Networking (i.e. Facebook, Twitter, LinkedIn etc.) from Workday due to data security concerns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Feedback feature is not available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2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5397</TotalTime>
  <Words>192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Getting Started for  Employees Video</vt:lpstr>
      <vt:lpstr>Getting Started for  Employees Video</vt:lpstr>
      <vt:lpstr>Getting Started for  Employees Video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400</cp:revision>
  <cp:lastPrinted>2016-06-14T15:35:47Z</cp:lastPrinted>
  <dcterms:created xsi:type="dcterms:W3CDTF">2015-10-19T19:03:24Z</dcterms:created>
  <dcterms:modified xsi:type="dcterms:W3CDTF">2016-09-14T17:32:29Z</dcterms:modified>
</cp:coreProperties>
</file>